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90" r:id="rId2"/>
    <p:sldId id="310" r:id="rId3"/>
    <p:sldId id="285" r:id="rId4"/>
    <p:sldId id="264" r:id="rId5"/>
    <p:sldId id="265" r:id="rId6"/>
    <p:sldId id="266" r:id="rId7"/>
    <p:sldId id="319" r:id="rId8"/>
    <p:sldId id="315" r:id="rId9"/>
    <p:sldId id="317" r:id="rId10"/>
    <p:sldId id="318" r:id="rId11"/>
    <p:sldId id="316" r:id="rId12"/>
    <p:sldId id="309" r:id="rId13"/>
    <p:sldId id="320" r:id="rId14"/>
    <p:sldId id="321" r:id="rId15"/>
    <p:sldId id="311" r:id="rId16"/>
    <p:sldId id="312" r:id="rId17"/>
    <p:sldId id="286" r:id="rId18"/>
    <p:sldId id="314" r:id="rId19"/>
    <p:sldId id="287" r:id="rId20"/>
    <p:sldId id="322" r:id="rId21"/>
    <p:sldId id="289" r:id="rId22"/>
    <p:sldId id="288" r:id="rId23"/>
    <p:sldId id="313" r:id="rId2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80759" autoAdjust="0"/>
  </p:normalViewPr>
  <p:slideViewPr>
    <p:cSldViewPr>
      <p:cViewPr>
        <p:scale>
          <a:sx n="98" d="100"/>
          <a:sy n="98" d="100"/>
        </p:scale>
        <p:origin x="1280" y="2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nny lv" userId="91baea5caca42b41" providerId="LiveId" clId="{F8FBD2BA-AF47-0545-B343-C341ABE8D1B8}"/>
    <pc:docChg chg="custSel addSld modSld">
      <pc:chgData name="lenny lv" userId="91baea5caca42b41" providerId="LiveId" clId="{F8FBD2BA-AF47-0545-B343-C341ABE8D1B8}" dt="2021-10-24T02:52:33.097" v="6"/>
      <pc:docMkLst>
        <pc:docMk/>
      </pc:docMkLst>
      <pc:sldChg chg="addSp delSp modSp new">
        <pc:chgData name="lenny lv" userId="91baea5caca42b41" providerId="LiveId" clId="{F8FBD2BA-AF47-0545-B343-C341ABE8D1B8}" dt="2021-10-24T02:46:59.566" v="3" actId="1076"/>
        <pc:sldMkLst>
          <pc:docMk/>
          <pc:sldMk cId="1133525377" sldId="311"/>
        </pc:sldMkLst>
        <pc:spChg chg="del">
          <ac:chgData name="lenny lv" userId="91baea5caca42b41" providerId="LiveId" clId="{F8FBD2BA-AF47-0545-B343-C341ABE8D1B8}" dt="2021-10-24T02:46:49.445" v="1"/>
          <ac:spMkLst>
            <pc:docMk/>
            <pc:sldMk cId="1133525377" sldId="311"/>
            <ac:spMk id="3" creationId="{74710809-E44E-6842-AD10-753BB78B314A}"/>
          </ac:spMkLst>
        </pc:spChg>
        <pc:picChg chg="add mod">
          <ac:chgData name="lenny lv" userId="91baea5caca42b41" providerId="LiveId" clId="{F8FBD2BA-AF47-0545-B343-C341ABE8D1B8}" dt="2021-10-24T02:46:59.566" v="3" actId="1076"/>
          <ac:picMkLst>
            <pc:docMk/>
            <pc:sldMk cId="1133525377" sldId="311"/>
            <ac:picMk id="1026" creationId="{DA46B826-07E2-E648-A967-3CCFF353F71F}"/>
          </ac:picMkLst>
        </pc:picChg>
      </pc:sldChg>
      <pc:sldChg chg="addSp delSp new mod modClrScheme chgLayout">
        <pc:chgData name="lenny lv" userId="91baea5caca42b41" providerId="LiveId" clId="{F8FBD2BA-AF47-0545-B343-C341ABE8D1B8}" dt="2021-10-24T02:52:33.097" v="6"/>
        <pc:sldMkLst>
          <pc:docMk/>
          <pc:sldMk cId="98459455" sldId="312"/>
        </pc:sldMkLst>
        <pc:spChg chg="del">
          <ac:chgData name="lenny lv" userId="91baea5caca42b41" providerId="LiveId" clId="{F8FBD2BA-AF47-0545-B343-C341ABE8D1B8}" dt="2021-10-24T02:52:29.455" v="5" actId="700"/>
          <ac:spMkLst>
            <pc:docMk/>
            <pc:sldMk cId="98459455" sldId="312"/>
            <ac:spMk id="2" creationId="{5FD757BC-4E65-9646-BD8B-07A1D3C7ABD4}"/>
          </ac:spMkLst>
        </pc:spChg>
        <pc:spChg chg="del">
          <ac:chgData name="lenny lv" userId="91baea5caca42b41" providerId="LiveId" clId="{F8FBD2BA-AF47-0545-B343-C341ABE8D1B8}" dt="2021-10-24T02:52:29.455" v="5" actId="700"/>
          <ac:spMkLst>
            <pc:docMk/>
            <pc:sldMk cId="98459455" sldId="312"/>
            <ac:spMk id="3" creationId="{1EE43021-284E-0348-81A4-CE2586E01E6D}"/>
          </ac:spMkLst>
        </pc:spChg>
        <pc:picChg chg="add">
          <ac:chgData name="lenny lv" userId="91baea5caca42b41" providerId="LiveId" clId="{F8FBD2BA-AF47-0545-B343-C341ABE8D1B8}" dt="2021-10-24T02:52:33.097" v="6"/>
          <ac:picMkLst>
            <pc:docMk/>
            <pc:sldMk cId="98459455" sldId="312"/>
            <ac:picMk id="2050" creationId="{777E203C-61DC-2C4F-BCD6-2CAA81347342}"/>
          </ac:picMkLst>
        </pc:picChg>
      </pc:sldChg>
    </pc:docChg>
  </pc:docChgLst>
  <pc:docChgLst>
    <pc:chgData name="lenny lv" userId="91baea5caca42b41" providerId="LiveId" clId="{6E0348D8-6B2C-4A4B-8367-5D1A1C477CF1}"/>
    <pc:docChg chg="custSel addSld delSld modSld sldOrd">
      <pc:chgData name="lenny lv" userId="91baea5caca42b41" providerId="LiveId" clId="{6E0348D8-6B2C-4A4B-8367-5D1A1C477CF1}" dt="2021-12-10T01:49:04.577" v="703" actId="20577"/>
      <pc:docMkLst>
        <pc:docMk/>
      </pc:docMkLst>
      <pc:sldChg chg="modSp mod">
        <pc:chgData name="lenny lv" userId="91baea5caca42b41" providerId="LiveId" clId="{6E0348D8-6B2C-4A4B-8367-5D1A1C477CF1}" dt="2021-11-29T13:09:17.344" v="14" actId="20577"/>
        <pc:sldMkLst>
          <pc:docMk/>
          <pc:sldMk cId="3581003247" sldId="286"/>
        </pc:sldMkLst>
        <pc:spChg chg="mod">
          <ac:chgData name="lenny lv" userId="91baea5caca42b41" providerId="LiveId" clId="{6E0348D8-6B2C-4A4B-8367-5D1A1C477CF1}" dt="2021-11-29T13:09:17.344" v="14" actId="20577"/>
          <ac:spMkLst>
            <pc:docMk/>
            <pc:sldMk cId="3581003247" sldId="286"/>
            <ac:spMk id="3" creationId="{2FA49C8C-EF18-0F41-950E-0EEA39AAF885}"/>
          </ac:spMkLst>
        </pc:spChg>
      </pc:sldChg>
      <pc:sldChg chg="modSp mod">
        <pc:chgData name="lenny lv" userId="91baea5caca42b41" providerId="LiveId" clId="{6E0348D8-6B2C-4A4B-8367-5D1A1C477CF1}" dt="2021-12-10T01:24:15.262" v="424" actId="20577"/>
        <pc:sldMkLst>
          <pc:docMk/>
          <pc:sldMk cId="3675552771" sldId="287"/>
        </pc:sldMkLst>
        <pc:spChg chg="mod">
          <ac:chgData name="lenny lv" userId="91baea5caca42b41" providerId="LiveId" clId="{6E0348D8-6B2C-4A4B-8367-5D1A1C477CF1}" dt="2021-12-10T01:24:15.262" v="424" actId="20577"/>
          <ac:spMkLst>
            <pc:docMk/>
            <pc:sldMk cId="3675552771" sldId="287"/>
            <ac:spMk id="2" creationId="{D9BE13C0-C2C9-0C41-AB36-207D2024FA71}"/>
          </ac:spMkLst>
        </pc:spChg>
      </pc:sldChg>
      <pc:sldChg chg="modSp add mod">
        <pc:chgData name="lenny lv" userId="91baea5caca42b41" providerId="LiveId" clId="{6E0348D8-6B2C-4A4B-8367-5D1A1C477CF1}" dt="2021-12-09T01:55:53.527" v="309" actId="207"/>
        <pc:sldMkLst>
          <pc:docMk/>
          <pc:sldMk cId="2711112473" sldId="290"/>
        </pc:sldMkLst>
        <pc:spChg chg="mod">
          <ac:chgData name="lenny lv" userId="91baea5caca42b41" providerId="LiveId" clId="{6E0348D8-6B2C-4A4B-8367-5D1A1C477CF1}" dt="2021-12-09T01:55:53.527" v="309" actId="207"/>
          <ac:spMkLst>
            <pc:docMk/>
            <pc:sldMk cId="2711112473" sldId="290"/>
            <ac:spMk id="3" creationId="{D54CD4BD-037A-4283-A558-4C8182448E89}"/>
          </ac:spMkLst>
        </pc:spChg>
      </pc:sldChg>
      <pc:sldChg chg="modSp mod">
        <pc:chgData name="lenny lv" userId="91baea5caca42b41" providerId="LiveId" clId="{6E0348D8-6B2C-4A4B-8367-5D1A1C477CF1}" dt="2021-12-09T01:37:48.136" v="283" actId="20577"/>
        <pc:sldMkLst>
          <pc:docMk/>
          <pc:sldMk cId="3746502442" sldId="309"/>
        </pc:sldMkLst>
        <pc:spChg chg="mod">
          <ac:chgData name="lenny lv" userId="91baea5caca42b41" providerId="LiveId" clId="{6E0348D8-6B2C-4A4B-8367-5D1A1C477CF1}" dt="2021-12-09T01:37:48.136" v="283" actId="20577"/>
          <ac:spMkLst>
            <pc:docMk/>
            <pc:sldMk cId="3746502442" sldId="309"/>
            <ac:spMk id="2" creationId="{00000000-0000-0000-0000-000000000000}"/>
          </ac:spMkLst>
        </pc:spChg>
      </pc:sldChg>
      <pc:sldChg chg="modSp mod">
        <pc:chgData name="lenny lv" userId="91baea5caca42b41" providerId="LiveId" clId="{6E0348D8-6B2C-4A4B-8367-5D1A1C477CF1}" dt="2021-12-09T01:56:05.220" v="310" actId="20577"/>
        <pc:sldMkLst>
          <pc:docMk/>
          <pc:sldMk cId="1715418375" sldId="310"/>
        </pc:sldMkLst>
        <pc:spChg chg="mod">
          <ac:chgData name="lenny lv" userId="91baea5caca42b41" providerId="LiveId" clId="{6E0348D8-6B2C-4A4B-8367-5D1A1C477CF1}" dt="2021-12-09T01:56:05.220" v="310" actId="20577"/>
          <ac:spMkLst>
            <pc:docMk/>
            <pc:sldMk cId="1715418375" sldId="310"/>
            <ac:spMk id="4" creationId="{8381CD3C-D83B-CC4E-A3A0-065DEE7871A3}"/>
          </ac:spMkLst>
        </pc:spChg>
        <pc:spChg chg="mod">
          <ac:chgData name="lenny lv" userId="91baea5caca42b41" providerId="LiveId" clId="{6E0348D8-6B2C-4A4B-8367-5D1A1C477CF1}" dt="2021-11-29T13:11:01.831" v="31" actId="20577"/>
          <ac:spMkLst>
            <pc:docMk/>
            <pc:sldMk cId="1715418375" sldId="310"/>
            <ac:spMk id="5" creationId="{4ADAAFCD-83B0-544A-BE6E-DBCAD27F16A3}"/>
          </ac:spMkLst>
        </pc:spChg>
      </pc:sldChg>
      <pc:sldChg chg="modSp mod">
        <pc:chgData name="lenny lv" userId="91baea5caca42b41" providerId="LiveId" clId="{6E0348D8-6B2C-4A4B-8367-5D1A1C477CF1}" dt="2021-12-08T09:45:02.928" v="270" actId="20577"/>
        <pc:sldMkLst>
          <pc:docMk/>
          <pc:sldMk cId="2143023485" sldId="313"/>
        </pc:sldMkLst>
        <pc:spChg chg="mod">
          <ac:chgData name="lenny lv" userId="91baea5caca42b41" providerId="LiveId" clId="{6E0348D8-6B2C-4A4B-8367-5D1A1C477CF1}" dt="2021-12-08T09:45:02.928" v="270" actId="20577"/>
          <ac:spMkLst>
            <pc:docMk/>
            <pc:sldMk cId="2143023485" sldId="313"/>
            <ac:spMk id="3" creationId="{A0A2BD68-8B29-4B34-8C25-D68E2C43632C}"/>
          </ac:spMkLst>
        </pc:spChg>
      </pc:sldChg>
      <pc:sldChg chg="modSp new mod ord">
        <pc:chgData name="lenny lv" userId="91baea5caca42b41" providerId="LiveId" clId="{6E0348D8-6B2C-4A4B-8367-5D1A1C477CF1}" dt="2021-12-10T01:24:02.307" v="414" actId="20578"/>
        <pc:sldMkLst>
          <pc:docMk/>
          <pc:sldMk cId="1429709403" sldId="314"/>
        </pc:sldMkLst>
        <pc:spChg chg="mod">
          <ac:chgData name="lenny lv" userId="91baea5caca42b41" providerId="LiveId" clId="{6E0348D8-6B2C-4A4B-8367-5D1A1C477CF1}" dt="2021-11-29T13:11:51.510" v="45" actId="20577"/>
          <ac:spMkLst>
            <pc:docMk/>
            <pc:sldMk cId="1429709403" sldId="314"/>
            <ac:spMk id="2" creationId="{9F03F4AC-AEBD-3240-9E3A-F17A43004A54}"/>
          </ac:spMkLst>
        </pc:spChg>
        <pc:spChg chg="mod">
          <ac:chgData name="lenny lv" userId="91baea5caca42b41" providerId="LiveId" clId="{6E0348D8-6B2C-4A4B-8367-5D1A1C477CF1}" dt="2021-12-10T01:23:27.786" v="413" actId="20577"/>
          <ac:spMkLst>
            <pc:docMk/>
            <pc:sldMk cId="1429709403" sldId="314"/>
            <ac:spMk id="3" creationId="{7C1BAA57-9DD7-E342-AEA9-7399CF3C561D}"/>
          </ac:spMkLst>
        </pc:spChg>
      </pc:sldChg>
      <pc:sldChg chg="addSp delSp modSp new mod ord modClrScheme modAnim chgLayout">
        <pc:chgData name="lenny lv" userId="91baea5caca42b41" providerId="LiveId" clId="{6E0348D8-6B2C-4A4B-8367-5D1A1C477CF1}" dt="2021-12-09T01:53:34.358" v="306"/>
        <pc:sldMkLst>
          <pc:docMk/>
          <pc:sldMk cId="3902991294" sldId="315"/>
        </pc:sldMkLst>
        <pc:spChg chg="del mod ord">
          <ac:chgData name="lenny lv" userId="91baea5caca42b41" providerId="LiveId" clId="{6E0348D8-6B2C-4A4B-8367-5D1A1C477CF1}" dt="2021-12-09T01:42:07.828" v="288" actId="478"/>
          <ac:spMkLst>
            <pc:docMk/>
            <pc:sldMk cId="3902991294" sldId="315"/>
            <ac:spMk id="2" creationId="{FA602FFE-2B0B-FA41-A7F6-F0F3BE5C3793}"/>
          </ac:spMkLst>
        </pc:spChg>
        <pc:spChg chg="del mod ord">
          <ac:chgData name="lenny lv" userId="91baea5caca42b41" providerId="LiveId" clId="{6E0348D8-6B2C-4A4B-8367-5D1A1C477CF1}" dt="2021-12-09T01:50:02.110" v="295" actId="478"/>
          <ac:spMkLst>
            <pc:docMk/>
            <pc:sldMk cId="3902991294" sldId="315"/>
            <ac:spMk id="3" creationId="{77F50CB1-AA64-E74C-BE25-4368D00C7FD9}"/>
          </ac:spMkLst>
        </pc:spChg>
        <pc:spChg chg="add del mod">
          <ac:chgData name="lenny lv" userId="91baea5caca42b41" providerId="LiveId" clId="{6E0348D8-6B2C-4A4B-8367-5D1A1C477CF1}" dt="2021-12-09T01:52:34.229" v="303" actId="478"/>
          <ac:spMkLst>
            <pc:docMk/>
            <pc:sldMk cId="3902991294" sldId="315"/>
            <ac:spMk id="4" creationId="{45CA5A5E-AD6E-BB43-A816-960EC8BBC53E}"/>
          </ac:spMkLst>
        </pc:spChg>
        <pc:spChg chg="add">
          <ac:chgData name="lenny lv" userId="91baea5caca42b41" providerId="LiveId" clId="{6E0348D8-6B2C-4A4B-8367-5D1A1C477CF1}" dt="2021-12-09T01:53:06.469" v="305" actId="11529"/>
          <ac:spMkLst>
            <pc:docMk/>
            <pc:sldMk cId="3902991294" sldId="315"/>
            <ac:spMk id="8" creationId="{A82A6F05-9FF0-AC42-BE24-9919216A946E}"/>
          </ac:spMkLst>
        </pc:spChg>
        <pc:graphicFrameChg chg="add del mod">
          <ac:chgData name="lenny lv" userId="91baea5caca42b41" providerId="LiveId" clId="{6E0348D8-6B2C-4A4B-8367-5D1A1C477CF1}" dt="2021-12-09T01:49:53.004" v="294" actId="478"/>
          <ac:graphicFrameMkLst>
            <pc:docMk/>
            <pc:sldMk cId="3902991294" sldId="315"/>
            <ac:graphicFrameMk id="5" creationId="{5576B2F0-4399-9F4A-B6A3-8CC63C7E0B3D}"/>
          </ac:graphicFrameMkLst>
        </pc:graphicFrameChg>
        <pc:graphicFrameChg chg="add del mod modGraphic">
          <ac:chgData name="lenny lv" userId="91baea5caca42b41" providerId="LiveId" clId="{6E0348D8-6B2C-4A4B-8367-5D1A1C477CF1}" dt="2021-12-09T01:50:51.324" v="299" actId="478"/>
          <ac:graphicFrameMkLst>
            <pc:docMk/>
            <pc:sldMk cId="3902991294" sldId="315"/>
            <ac:graphicFrameMk id="6" creationId="{28194A6A-DCD2-3141-803E-BBBD634E1397}"/>
          </ac:graphicFrameMkLst>
        </pc:graphicFrameChg>
        <pc:graphicFrameChg chg="add mod modGraphic">
          <ac:chgData name="lenny lv" userId="91baea5caca42b41" providerId="LiveId" clId="{6E0348D8-6B2C-4A4B-8367-5D1A1C477CF1}" dt="2021-12-09T01:52:47.700" v="304" actId="14100"/>
          <ac:graphicFrameMkLst>
            <pc:docMk/>
            <pc:sldMk cId="3902991294" sldId="315"/>
            <ac:graphicFrameMk id="7" creationId="{B8311621-185D-DA4B-803A-3716D17CDAB1}"/>
          </ac:graphicFrameMkLst>
        </pc:graphicFrameChg>
      </pc:sldChg>
      <pc:sldChg chg="modSp new mod">
        <pc:chgData name="lenny lv" userId="91baea5caca42b41" providerId="LiveId" clId="{6E0348D8-6B2C-4A4B-8367-5D1A1C477CF1}" dt="2021-12-08T09:38:54.171" v="242" actId="20577"/>
        <pc:sldMkLst>
          <pc:docMk/>
          <pc:sldMk cId="4235352884" sldId="316"/>
        </pc:sldMkLst>
        <pc:spChg chg="mod">
          <ac:chgData name="lenny lv" userId="91baea5caca42b41" providerId="LiveId" clId="{6E0348D8-6B2C-4A4B-8367-5D1A1C477CF1}" dt="2021-12-08T09:25:57.185" v="148" actId="20577"/>
          <ac:spMkLst>
            <pc:docMk/>
            <pc:sldMk cId="4235352884" sldId="316"/>
            <ac:spMk id="2" creationId="{530E0BE5-90B8-8745-9CA4-734BEA42C1BF}"/>
          </ac:spMkLst>
        </pc:spChg>
        <pc:spChg chg="mod">
          <ac:chgData name="lenny lv" userId="91baea5caca42b41" providerId="LiveId" clId="{6E0348D8-6B2C-4A4B-8367-5D1A1C477CF1}" dt="2021-12-08T09:38:54.171" v="242" actId="20577"/>
          <ac:spMkLst>
            <pc:docMk/>
            <pc:sldMk cId="4235352884" sldId="316"/>
            <ac:spMk id="3" creationId="{0F915B57-5F4D-A844-8A12-C289CA01B410}"/>
          </ac:spMkLst>
        </pc:spChg>
      </pc:sldChg>
      <pc:sldChg chg="addSp delSp modSp new mod">
        <pc:chgData name="lenny lv" userId="91baea5caca42b41" providerId="LiveId" clId="{6E0348D8-6B2C-4A4B-8367-5D1A1C477CF1}" dt="2021-12-08T09:38:28.348" v="211" actId="14100"/>
        <pc:sldMkLst>
          <pc:docMk/>
          <pc:sldMk cId="1239583234" sldId="317"/>
        </pc:sldMkLst>
        <pc:spChg chg="mod">
          <ac:chgData name="lenny lv" userId="91baea5caca42b41" providerId="LiveId" clId="{6E0348D8-6B2C-4A4B-8367-5D1A1C477CF1}" dt="2021-12-08T09:26:39.835" v="183" actId="20577"/>
          <ac:spMkLst>
            <pc:docMk/>
            <pc:sldMk cId="1239583234" sldId="317"/>
            <ac:spMk id="2" creationId="{7EE32B6F-2125-B147-82B9-0CF454DE74FF}"/>
          </ac:spMkLst>
        </pc:spChg>
        <pc:spChg chg="mod">
          <ac:chgData name="lenny lv" userId="91baea5caca42b41" providerId="LiveId" clId="{6E0348D8-6B2C-4A4B-8367-5D1A1C477CF1}" dt="2021-12-08T09:30:04.104" v="189"/>
          <ac:spMkLst>
            <pc:docMk/>
            <pc:sldMk cId="1239583234" sldId="317"/>
            <ac:spMk id="3" creationId="{5EBEC931-EBE0-7846-A17C-37747CCF09EC}"/>
          </ac:spMkLst>
        </pc:spChg>
        <pc:spChg chg="add del">
          <ac:chgData name="lenny lv" userId="91baea5caca42b41" providerId="LiveId" clId="{6E0348D8-6B2C-4A4B-8367-5D1A1C477CF1}" dt="2021-12-08T09:33:25.986" v="191"/>
          <ac:spMkLst>
            <pc:docMk/>
            <pc:sldMk cId="1239583234" sldId="317"/>
            <ac:spMk id="4" creationId="{D81FC536-25D3-9C4B-96DD-46FB1176DA1C}"/>
          </ac:spMkLst>
        </pc:spChg>
        <pc:picChg chg="add mod">
          <ac:chgData name="lenny lv" userId="91baea5caca42b41" providerId="LiveId" clId="{6E0348D8-6B2C-4A4B-8367-5D1A1C477CF1}" dt="2021-12-08T09:37:40.067" v="206" actId="1076"/>
          <ac:picMkLst>
            <pc:docMk/>
            <pc:sldMk cId="1239583234" sldId="317"/>
            <ac:picMk id="5" creationId="{B40D05F0-B659-714C-9F1A-8A6C4B45CCE4}"/>
          </ac:picMkLst>
        </pc:picChg>
        <pc:picChg chg="add mod">
          <ac:chgData name="lenny lv" userId="91baea5caca42b41" providerId="LiveId" clId="{6E0348D8-6B2C-4A4B-8367-5D1A1C477CF1}" dt="2021-12-08T09:38:28.348" v="211" actId="14100"/>
          <ac:picMkLst>
            <pc:docMk/>
            <pc:sldMk cId="1239583234" sldId="317"/>
            <ac:picMk id="7" creationId="{630F9273-8182-7746-BBFB-57C3D793D4BD}"/>
          </ac:picMkLst>
        </pc:picChg>
        <pc:picChg chg="add mod">
          <ac:chgData name="lenny lv" userId="91baea5caca42b41" providerId="LiveId" clId="{6E0348D8-6B2C-4A4B-8367-5D1A1C477CF1}" dt="2021-12-08T09:38:21.355" v="210" actId="1076"/>
          <ac:picMkLst>
            <pc:docMk/>
            <pc:sldMk cId="1239583234" sldId="317"/>
            <ac:picMk id="9" creationId="{2682EF91-481C-5B40-AB6B-778351F78AFC}"/>
          </ac:picMkLst>
        </pc:picChg>
      </pc:sldChg>
      <pc:sldChg chg="addSp modSp new mod ord">
        <pc:chgData name="lenny lv" userId="91baea5caca42b41" providerId="LiveId" clId="{6E0348D8-6B2C-4A4B-8367-5D1A1C477CF1}" dt="2021-12-08T09:44:26.040" v="264" actId="20578"/>
        <pc:sldMkLst>
          <pc:docMk/>
          <pc:sldMk cId="1455575533" sldId="318"/>
        </pc:sldMkLst>
        <pc:spChg chg="mod">
          <ac:chgData name="lenny lv" userId="91baea5caca42b41" providerId="LiveId" clId="{6E0348D8-6B2C-4A4B-8367-5D1A1C477CF1}" dt="2021-12-08T09:39:26.940" v="257" actId="20577"/>
          <ac:spMkLst>
            <pc:docMk/>
            <pc:sldMk cId="1455575533" sldId="318"/>
            <ac:spMk id="2" creationId="{78A158CE-6F2A-2B43-A004-DC4880D79EA5}"/>
          </ac:spMkLst>
        </pc:spChg>
        <pc:spChg chg="mod">
          <ac:chgData name="lenny lv" userId="91baea5caca42b41" providerId="LiveId" clId="{6E0348D8-6B2C-4A4B-8367-5D1A1C477CF1}" dt="2021-12-08T09:43:57.145" v="263"/>
          <ac:spMkLst>
            <pc:docMk/>
            <pc:sldMk cId="1455575533" sldId="318"/>
            <ac:spMk id="3" creationId="{F896D9AA-C826-484C-91C9-028664755C5F}"/>
          </ac:spMkLst>
        </pc:spChg>
        <pc:picChg chg="add mod">
          <ac:chgData name="lenny lv" userId="91baea5caca42b41" providerId="LiveId" clId="{6E0348D8-6B2C-4A4B-8367-5D1A1C477CF1}" dt="2021-12-08T09:43:35.923" v="262" actId="1076"/>
          <ac:picMkLst>
            <pc:docMk/>
            <pc:sldMk cId="1455575533" sldId="318"/>
            <ac:picMk id="2050" creationId="{7FC53B17-2B2E-7F45-BDCE-ACD5AA42AE37}"/>
          </ac:picMkLst>
        </pc:picChg>
      </pc:sldChg>
      <pc:sldChg chg="addSp delSp modSp new mod modClrScheme chgLayout">
        <pc:chgData name="lenny lv" userId="91baea5caca42b41" providerId="LiveId" clId="{6E0348D8-6B2C-4A4B-8367-5D1A1C477CF1}" dt="2021-12-09T01:57:46.429" v="319" actId="1582"/>
        <pc:sldMkLst>
          <pc:docMk/>
          <pc:sldMk cId="1020174897" sldId="319"/>
        </pc:sldMkLst>
        <pc:spChg chg="del">
          <ac:chgData name="lenny lv" userId="91baea5caca42b41" providerId="LiveId" clId="{6E0348D8-6B2C-4A4B-8367-5D1A1C477CF1}" dt="2021-12-09T01:56:53.663" v="312" actId="700"/>
          <ac:spMkLst>
            <pc:docMk/>
            <pc:sldMk cId="1020174897" sldId="319"/>
            <ac:spMk id="2" creationId="{9B3900DE-68A9-6640-970A-0AF06EEE43CE}"/>
          </ac:spMkLst>
        </pc:spChg>
        <pc:spChg chg="del">
          <ac:chgData name="lenny lv" userId="91baea5caca42b41" providerId="LiveId" clId="{6E0348D8-6B2C-4A4B-8367-5D1A1C477CF1}" dt="2021-12-09T01:56:53.663" v="312" actId="700"/>
          <ac:spMkLst>
            <pc:docMk/>
            <pc:sldMk cId="1020174897" sldId="319"/>
            <ac:spMk id="3" creationId="{C0105D7C-B552-1A44-9CC5-E4DD2C0375C4}"/>
          </ac:spMkLst>
        </pc:spChg>
        <pc:spChg chg="add mod">
          <ac:chgData name="lenny lv" userId="91baea5caca42b41" providerId="LiveId" clId="{6E0348D8-6B2C-4A4B-8367-5D1A1C477CF1}" dt="2021-12-09T01:57:46.429" v="319" actId="1582"/>
          <ac:spMkLst>
            <pc:docMk/>
            <pc:sldMk cId="1020174897" sldId="319"/>
            <ac:spMk id="5" creationId="{1A57625F-D526-0E48-BDA2-FCFDEB18EC71}"/>
          </ac:spMkLst>
        </pc:spChg>
        <pc:picChg chg="add mod">
          <ac:chgData name="lenny lv" userId="91baea5caca42b41" providerId="LiveId" clId="{6E0348D8-6B2C-4A4B-8367-5D1A1C477CF1}" dt="2021-12-09T01:57:04.413" v="314" actId="14100"/>
          <ac:picMkLst>
            <pc:docMk/>
            <pc:sldMk cId="1020174897" sldId="319"/>
            <ac:picMk id="4" creationId="{E1897899-C01A-334C-885F-5B8E720B7BDB}"/>
          </ac:picMkLst>
        </pc:picChg>
      </pc:sldChg>
      <pc:sldChg chg="modSp new mod">
        <pc:chgData name="lenny lv" userId="91baea5caca42b41" providerId="LiveId" clId="{6E0348D8-6B2C-4A4B-8367-5D1A1C477CF1}" dt="2021-12-10T01:25:27.857" v="517" actId="20577"/>
        <pc:sldMkLst>
          <pc:docMk/>
          <pc:sldMk cId="2280238625" sldId="320"/>
        </pc:sldMkLst>
        <pc:spChg chg="mod">
          <ac:chgData name="lenny lv" userId="91baea5caca42b41" providerId="LiveId" clId="{6E0348D8-6B2C-4A4B-8367-5D1A1C477CF1}" dt="2021-12-09T01:58:24.126" v="323" actId="20577"/>
          <ac:spMkLst>
            <pc:docMk/>
            <pc:sldMk cId="2280238625" sldId="320"/>
            <ac:spMk id="2" creationId="{E31E48D5-397E-394E-8170-4F5BEE72DB50}"/>
          </ac:spMkLst>
        </pc:spChg>
        <pc:spChg chg="mod">
          <ac:chgData name="lenny lv" userId="91baea5caca42b41" providerId="LiveId" clId="{6E0348D8-6B2C-4A4B-8367-5D1A1C477CF1}" dt="2021-12-10T01:25:27.857" v="517" actId="20577"/>
          <ac:spMkLst>
            <pc:docMk/>
            <pc:sldMk cId="2280238625" sldId="320"/>
            <ac:spMk id="3" creationId="{34CDCDC0-EFA7-3340-A43F-128980F8900A}"/>
          </ac:spMkLst>
        </pc:spChg>
      </pc:sldChg>
      <pc:sldChg chg="addSp modSp new mod">
        <pc:chgData name="lenny lv" userId="91baea5caca42b41" providerId="LiveId" clId="{6E0348D8-6B2C-4A4B-8367-5D1A1C477CF1}" dt="2021-12-10T01:31:46.888" v="529" actId="1582"/>
        <pc:sldMkLst>
          <pc:docMk/>
          <pc:sldMk cId="908610040" sldId="321"/>
        </pc:sldMkLst>
        <pc:spChg chg="mod">
          <ac:chgData name="lenny lv" userId="91baea5caca42b41" providerId="LiveId" clId="{6E0348D8-6B2C-4A4B-8367-5D1A1C477CF1}" dt="2021-12-09T01:58:31.597" v="326" actId="20577"/>
          <ac:spMkLst>
            <pc:docMk/>
            <pc:sldMk cId="908610040" sldId="321"/>
            <ac:spMk id="2" creationId="{5A56A301-A992-4841-A957-4BF7E9B97548}"/>
          </ac:spMkLst>
        </pc:spChg>
        <pc:spChg chg="add mod">
          <ac:chgData name="lenny lv" userId="91baea5caca42b41" providerId="LiveId" clId="{6E0348D8-6B2C-4A4B-8367-5D1A1C477CF1}" dt="2021-12-10T01:31:46.888" v="529" actId="1582"/>
          <ac:spMkLst>
            <pc:docMk/>
            <pc:sldMk cId="908610040" sldId="321"/>
            <ac:spMk id="5" creationId="{014A2117-EF40-2148-9DBA-63DE14A47035}"/>
          </ac:spMkLst>
        </pc:spChg>
        <pc:picChg chg="add mod">
          <ac:chgData name="lenny lv" userId="91baea5caca42b41" providerId="LiveId" clId="{6E0348D8-6B2C-4A4B-8367-5D1A1C477CF1}" dt="2021-12-10T01:30:25.639" v="525"/>
          <ac:picMkLst>
            <pc:docMk/>
            <pc:sldMk cId="908610040" sldId="321"/>
            <ac:picMk id="4" creationId="{AD8AAD97-77BB-094F-B53D-AEA034366565}"/>
          </ac:picMkLst>
        </pc:picChg>
      </pc:sldChg>
      <pc:sldChg chg="modSp add del mod">
        <pc:chgData name="lenny lv" userId="91baea5caca42b41" providerId="LiveId" clId="{6E0348D8-6B2C-4A4B-8367-5D1A1C477CF1}" dt="2021-12-10T01:30:07.778" v="524" actId="2696"/>
        <pc:sldMkLst>
          <pc:docMk/>
          <pc:sldMk cId="3884696400" sldId="322"/>
        </pc:sldMkLst>
        <pc:picChg chg="mod">
          <ac:chgData name="lenny lv" userId="91baea5caca42b41" providerId="LiveId" clId="{6E0348D8-6B2C-4A4B-8367-5D1A1C477CF1}" dt="2021-12-10T01:29:36.669" v="521" actId="1076"/>
          <ac:picMkLst>
            <pc:docMk/>
            <pc:sldMk cId="3884696400" sldId="322"/>
            <ac:picMk id="4" creationId="{E1897899-C01A-334C-885F-5B8E720B7BDB}"/>
          </ac:picMkLst>
        </pc:picChg>
      </pc:sldChg>
      <pc:sldChg chg="addSp delSp modSp new mod">
        <pc:chgData name="lenny lv" userId="91baea5caca42b41" providerId="LiveId" clId="{6E0348D8-6B2C-4A4B-8367-5D1A1C477CF1}" dt="2021-12-10T01:49:04.577" v="703" actId="20577"/>
        <pc:sldMkLst>
          <pc:docMk/>
          <pc:sldMk cId="4202234316" sldId="322"/>
        </pc:sldMkLst>
        <pc:spChg chg="mod">
          <ac:chgData name="lenny lv" userId="91baea5caca42b41" providerId="LiveId" clId="{6E0348D8-6B2C-4A4B-8367-5D1A1C477CF1}" dt="2021-12-10T01:47:23.116" v="559" actId="20577"/>
          <ac:spMkLst>
            <pc:docMk/>
            <pc:sldMk cId="4202234316" sldId="322"/>
            <ac:spMk id="2" creationId="{3F8894B3-6452-064F-9319-FF6C444C4E69}"/>
          </ac:spMkLst>
        </pc:spChg>
        <pc:spChg chg="add del mod">
          <ac:chgData name="lenny lv" userId="91baea5caca42b41" providerId="LiveId" clId="{6E0348D8-6B2C-4A4B-8367-5D1A1C477CF1}" dt="2021-12-10T01:49:04.577" v="703" actId="20577"/>
          <ac:spMkLst>
            <pc:docMk/>
            <pc:sldMk cId="4202234316" sldId="322"/>
            <ac:spMk id="3" creationId="{13F2190B-653D-A641-A79B-3C6A72915852}"/>
          </ac:spMkLst>
        </pc:spChg>
        <pc:picChg chg="add del mod">
          <ac:chgData name="lenny lv" userId="91baea5caca42b41" providerId="LiveId" clId="{6E0348D8-6B2C-4A4B-8367-5D1A1C477CF1}" dt="2021-12-10T01:46:32.353" v="532"/>
          <ac:picMkLst>
            <pc:docMk/>
            <pc:sldMk cId="4202234316" sldId="322"/>
            <ac:picMk id="4" creationId="{14965D5E-DD35-B841-8CF0-30E9EA80FC57}"/>
          </ac:picMkLst>
        </pc:picChg>
      </pc:sldChg>
      <pc:sldChg chg="add del">
        <pc:chgData name="lenny lv" userId="91baea5caca42b41" providerId="LiveId" clId="{6E0348D8-6B2C-4A4B-8367-5D1A1C477CF1}" dt="2021-12-10T01:29:58.075" v="523" actId="2696"/>
        <pc:sldMkLst>
          <pc:docMk/>
          <pc:sldMk cId="2290987533" sldId="323"/>
        </pc:sldMkLst>
      </pc:sldChg>
    </pc:docChg>
  </pc:docChgLst>
  <pc:docChgLst>
    <pc:chgData userId="91baea5caca42b41" providerId="LiveId" clId="{E71D160A-8022-42F6-B749-CA0D81544FF3}"/>
    <pc:docChg chg="custSel addSld modSld">
      <pc:chgData name="" userId="91baea5caca42b41" providerId="LiveId" clId="{E71D160A-8022-42F6-B749-CA0D81544FF3}" dt="2021-11-29T06:56:45.071" v="686" actId="5793"/>
      <pc:docMkLst>
        <pc:docMk/>
      </pc:docMkLst>
      <pc:sldChg chg="addSp modSp add">
        <pc:chgData name="" userId="91baea5caca42b41" providerId="LiveId" clId="{E71D160A-8022-42F6-B749-CA0D81544FF3}" dt="2021-11-29T06:56:45.071" v="686" actId="5793"/>
        <pc:sldMkLst>
          <pc:docMk/>
          <pc:sldMk cId="2143023485" sldId="313"/>
        </pc:sldMkLst>
        <pc:spChg chg="add mod">
          <ac:chgData name="" userId="91baea5caca42b41" providerId="LiveId" clId="{E71D160A-8022-42F6-B749-CA0D81544FF3}" dt="2021-11-29T06:45:53.074" v="76" actId="20577"/>
          <ac:spMkLst>
            <pc:docMk/>
            <pc:sldMk cId="2143023485" sldId="313"/>
            <ac:spMk id="2" creationId="{301F9AC5-E9C1-49EF-924A-1DC663480935}"/>
          </ac:spMkLst>
        </pc:spChg>
        <pc:spChg chg="add mod">
          <ac:chgData name="" userId="91baea5caca42b41" providerId="LiveId" clId="{E71D160A-8022-42F6-B749-CA0D81544FF3}" dt="2021-11-29T06:56:45.071" v="686" actId="5793"/>
          <ac:spMkLst>
            <pc:docMk/>
            <pc:sldMk cId="2143023485" sldId="313"/>
            <ac:spMk id="3" creationId="{A0A2BD68-8B29-4B34-8C25-D68E2C43632C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wmf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6835F2-19C6-4B9D-8D25-8B631F6E623A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01F8EF-1A25-431A-B9B9-608B0B4C9C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6579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1F8EF-1A25-431A-B9B9-608B0B4C9C3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8031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The performance of </a:t>
            </a:r>
            <a:r>
              <a:rPr lang="en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AlphaFold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the CASP14 dataset (</a:t>
            </a:r>
            <a:r>
              <a:rPr lang="en" altLang="zh-C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= 87 protein domains) relative to the top-15 entries (out of 146 entries), group numbers correspond to the numbers assigned to entrants by CASP. Data are median and the 95% confidence interval of the median, estimated from 10,000 bootstrap samples. </a:t>
            </a:r>
            <a:r>
              <a:rPr lang="en" altLang="zh-CN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Our prediction of CASP14 target T1049 (PDB 6Y4F, blue) compared with the true (experimental) structure (green). Four residues in the C terminus of the crystal structure are </a:t>
            </a:r>
            <a:r>
              <a:rPr lang="en" altLang="zh-C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-factor outliers and are not depicted. </a:t>
            </a:r>
            <a:r>
              <a:rPr lang="en" altLang="zh-CN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CASP14 target T1056 (PDB 6YJ1). An example of a well-predicted zinc-binding site (</a:t>
            </a:r>
            <a:r>
              <a:rPr lang="en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AlphaFold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has accurate side chains even though it does not explicitly predict the zinc ion). </a:t>
            </a:r>
            <a:r>
              <a:rPr lang="en" altLang="zh-CN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CASP target T1044 (PDB 6VR4)—a 2,180-residue single chain—was predicted with correct domain packing (the prediction was made after CASP using </a:t>
            </a:r>
            <a:r>
              <a:rPr lang="en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AlphaFold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without intervention). </a:t>
            </a:r>
            <a:r>
              <a:rPr lang="en" altLang="zh-CN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Model architecture. Arrows show the information flow among the various components described in this paper. Array shapes are shown in parentheses with </a:t>
            </a:r>
            <a:r>
              <a:rPr lang="en" altLang="zh-C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number of sequences (</a:t>
            </a:r>
            <a:r>
              <a:rPr lang="en" altLang="zh-C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en" altLang="zh-CN" sz="1200" b="0" i="0" u="none" strike="noStrike" kern="1200" baseline="-250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seq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 the main text); </a:t>
            </a:r>
            <a:r>
              <a:rPr lang="en" altLang="zh-C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number of residues (</a:t>
            </a:r>
            <a:r>
              <a:rPr lang="en" altLang="zh-C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en" altLang="zh-CN" sz="1200" b="0" i="0" u="none" strike="noStrike" kern="1200" baseline="-250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 the main text); </a:t>
            </a:r>
            <a:r>
              <a:rPr lang="en" altLang="zh-C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number of channels.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1F8EF-1A25-431A-B9B9-608B0B4C9C3D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8176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Evoformer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block. Arrows show the information flow. The shape of the arrays is shown in parentheses. </a:t>
            </a:r>
            <a:r>
              <a:rPr lang="en" altLang="zh-CN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The pair representation interpreted as directed edges in a graph. </a:t>
            </a:r>
            <a:r>
              <a:rPr lang="en" altLang="zh-CN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Triangle multiplicative update and triangle self-attention. The circles represent residues. Entries in the pair representation are illustrated as directed edges and in each diagram, the edge being updated is </a:t>
            </a:r>
            <a:r>
              <a:rPr lang="en" altLang="zh-C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ij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en" altLang="zh-CN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Structure module including Invariant point attention (IPA) module. The single representation is a copy of the first row of the MSA representation. </a:t>
            </a:r>
            <a:r>
              <a:rPr lang="en" altLang="zh-CN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Residue gas: a representation of each residue as one free-floating rigid body for the backbone (blue triangles) and </a:t>
            </a:r>
            <a:r>
              <a:rPr lang="el-GR" altLang="zh-C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angles for the side chains (green circles). The corresponding atomic structure is shown below. </a:t>
            </a:r>
            <a:r>
              <a:rPr lang="en" altLang="zh-CN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Frame aligned point error (FAPE). Green, predicted structure; grey, true structure; (</a:t>
            </a:r>
            <a:r>
              <a:rPr lang="en" altLang="zh-C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</a:t>
            </a:r>
            <a:r>
              <a:rPr lang="en" altLang="zh-CN" sz="1200" b="0" i="1" u="none" strike="noStrike" kern="1200" baseline="-250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</a:t>
            </a:r>
            <a:r>
              <a:rPr lang="en" altLang="zh-CN" sz="1200" b="0" i="0" u="none" strike="noStrike" kern="1200" baseline="-25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" altLang="zh-CN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en" altLang="zh-CN" sz="1200" b="0" i="1" u="none" strike="noStrike" kern="1200" baseline="-250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frames; </a:t>
            </a:r>
            <a:r>
              <a:rPr lang="en" altLang="zh-CN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en" altLang="zh-CN" sz="1200" b="0" i="0" u="none" strike="noStrike" kern="1200" baseline="-25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atom positions.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1F8EF-1A25-431A-B9B9-608B0B4C9C3D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7751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BE0E56-AEA9-45EB-B4A0-22D78572D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Topics of this course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4CD4BD-037A-4283-A558-4C8182448E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/>
              <a:t>What is CS ?</a:t>
            </a:r>
          </a:p>
          <a:p>
            <a:pPr lvl="1"/>
            <a:r>
              <a:rPr lang="en-US" altLang="zh-CN" sz="2200" dirty="0" err="1"/>
              <a:t>Lect</a:t>
            </a:r>
            <a:r>
              <a:rPr lang="zh-CN" altLang="en-US" sz="2200" dirty="0"/>
              <a:t> </a:t>
            </a:r>
            <a:r>
              <a:rPr lang="en-US" altLang="zh-CN" sz="2200" dirty="0"/>
              <a:t>1:</a:t>
            </a:r>
            <a:r>
              <a:rPr lang="zh-CN" altLang="en-US" sz="2200" dirty="0"/>
              <a:t> </a:t>
            </a:r>
            <a:r>
              <a:rPr lang="en-US" altLang="zh-CN" sz="2200" dirty="0"/>
              <a:t>what is computer</a:t>
            </a:r>
          </a:p>
          <a:p>
            <a:pPr lvl="1"/>
            <a:r>
              <a:rPr lang="en-US" altLang="zh-CN" sz="2200" dirty="0" err="1"/>
              <a:t>Lect</a:t>
            </a:r>
            <a:r>
              <a:rPr lang="en-US" altLang="zh-CN" sz="2200" dirty="0"/>
              <a:t> 2: how is computer</a:t>
            </a:r>
            <a:r>
              <a:rPr lang="zh-CN" altLang="en-US" sz="2200" dirty="0"/>
              <a:t> </a:t>
            </a:r>
            <a:r>
              <a:rPr lang="en-US" altLang="zh-CN" sz="2200" dirty="0"/>
              <a:t>system working</a:t>
            </a:r>
          </a:p>
          <a:p>
            <a:pPr lvl="1"/>
            <a:r>
              <a:rPr lang="en-US" altLang="zh-CN" sz="2200" dirty="0" err="1"/>
              <a:t>Lect</a:t>
            </a:r>
            <a:r>
              <a:rPr lang="en-US" altLang="zh-CN" sz="2200" dirty="0"/>
              <a:t> 3: Turing machine &amp; P vs NP</a:t>
            </a:r>
          </a:p>
          <a:p>
            <a:pPr lvl="1"/>
            <a:r>
              <a:rPr lang="en-US" altLang="zh-CN" sz="2200" dirty="0" err="1"/>
              <a:t>Lect</a:t>
            </a:r>
            <a:r>
              <a:rPr lang="en-US" altLang="zh-CN" sz="2200" dirty="0"/>
              <a:t> 4: computational thinking &amp; algorithm</a:t>
            </a:r>
          </a:p>
          <a:p>
            <a:pPr lvl="1"/>
            <a:r>
              <a:rPr lang="en-US" altLang="zh-CN" sz="2200" dirty="0" err="1"/>
              <a:t>Lect</a:t>
            </a:r>
            <a:r>
              <a:rPr lang="en-US" altLang="zh-CN" sz="2200" dirty="0"/>
              <a:t> 5: cloud computing</a:t>
            </a:r>
          </a:p>
          <a:p>
            <a:r>
              <a:rPr lang="en-US" altLang="zh-CN" dirty="0"/>
              <a:t>Why is CS so hot ?</a:t>
            </a:r>
          </a:p>
          <a:p>
            <a:pPr lvl="1"/>
            <a:r>
              <a:rPr lang="en-US" altLang="zh-CN" dirty="0" err="1"/>
              <a:t>Lect</a:t>
            </a:r>
            <a:r>
              <a:rPr lang="en-US" altLang="zh-CN" dirty="0"/>
              <a:t> 6:</a:t>
            </a:r>
            <a:r>
              <a:rPr lang="zh-CN" altLang="en-US" dirty="0"/>
              <a:t> </a:t>
            </a:r>
            <a:r>
              <a:rPr lang="en-US" altLang="zh-CN" dirty="0"/>
              <a:t>introduction to machine learning and AI</a:t>
            </a:r>
          </a:p>
          <a:p>
            <a:pPr lvl="1"/>
            <a:r>
              <a:rPr lang="en-US" altLang="zh-CN" dirty="0" err="1"/>
              <a:t>Lect</a:t>
            </a:r>
            <a:r>
              <a:rPr lang="en-US" altLang="zh-CN" dirty="0"/>
              <a:t> 7: introduction to big data</a:t>
            </a:r>
          </a:p>
          <a:p>
            <a:pPr lvl="1"/>
            <a:r>
              <a:rPr lang="en-US" altLang="zh-CN" dirty="0" err="1">
                <a:solidFill>
                  <a:srgbClr val="FF0000"/>
                </a:solidFill>
              </a:rPr>
              <a:t>Lect</a:t>
            </a:r>
            <a:r>
              <a:rPr lang="en-US" altLang="zh-CN" dirty="0">
                <a:solidFill>
                  <a:srgbClr val="FF0000"/>
                </a:solidFill>
              </a:rPr>
              <a:t> 8: introduction to </a:t>
            </a:r>
            <a:r>
              <a:rPr lang="en-US" altLang="zh-CN" dirty="0" err="1">
                <a:solidFill>
                  <a:srgbClr val="FF0000"/>
                </a:solidFill>
              </a:rPr>
              <a:t>alphaFold</a:t>
            </a:r>
            <a:r>
              <a:rPr lang="en-US" altLang="zh-CN" dirty="0">
                <a:solidFill>
                  <a:srgbClr val="FF0000"/>
                </a:solidFill>
              </a:rPr>
              <a:t>/alphaFold2</a:t>
            </a:r>
          </a:p>
          <a:p>
            <a:r>
              <a:rPr lang="en-US" altLang="zh-CN" dirty="0"/>
              <a:t>How to learn CS ?</a:t>
            </a:r>
          </a:p>
        </p:txBody>
      </p:sp>
    </p:spTree>
    <p:extLst>
      <p:ext uri="{BB962C8B-B14F-4D97-AF65-F5344CB8AC3E}">
        <p14:creationId xmlns:p14="http://schemas.microsoft.com/office/powerpoint/2010/main" val="2711112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A158CE-6F2A-2B43-A004-DC4880D79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PSP</a:t>
            </a:r>
            <a:r>
              <a:rPr kumimoji="1" lang="zh-CN" altLang="en-US" dirty="0"/>
              <a:t>可行性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96D9AA-C826-484C-91C9-028664755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072" y="1239416"/>
            <a:ext cx="8229600" cy="4525963"/>
          </a:xfrm>
        </p:spPr>
        <p:txBody>
          <a:bodyPr/>
          <a:lstStyle/>
          <a:p>
            <a:r>
              <a:rPr lang="en" altLang="zh-CN" dirty="0"/>
              <a:t>Christian B. Anfinsen</a:t>
            </a:r>
          </a:p>
          <a:p>
            <a:pPr lvl="1"/>
            <a:r>
              <a:rPr lang="en" altLang="zh-CN" i="1" dirty="0"/>
              <a:t>for his work on ribonuclease, especially concerning the connection between the amino acid sequence and the biologically active conformation</a:t>
            </a:r>
            <a:endParaRPr lang="en" altLang="zh-CN" dirty="0"/>
          </a:p>
          <a:p>
            <a:br>
              <a:rPr lang="en" altLang="zh-CN" dirty="0"/>
            </a:br>
            <a:r>
              <a:rPr lang="en" altLang="zh-CN" b="1" dirty="0"/>
              <a:t>Nobel Prize in Chemistry 1972</a:t>
            </a:r>
            <a:endParaRPr lang="en" altLang="zh-CN" dirty="0"/>
          </a:p>
          <a:p>
            <a:endParaRPr kumimoji="1" lang="zh-CN" altLang="en-US" dirty="0"/>
          </a:p>
        </p:txBody>
      </p:sp>
      <p:pic>
        <p:nvPicPr>
          <p:cNvPr id="2050" name="Picture 2" descr="[C. Anfinsen]">
            <a:extLst>
              <a:ext uri="{FF2B5EF4-FFF2-40B4-BE49-F238E27FC236}">
                <a16:creationId xmlns:a16="http://schemas.microsoft.com/office/drawing/2014/main" id="{7FC53B17-2B2E-7F45-BDCE-ACD5AA42A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3573016"/>
            <a:ext cx="20320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5575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0E0BE5-90B8-8745-9CA4-734BEA42C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PSP</a:t>
            </a:r>
            <a:r>
              <a:rPr kumimoji="1" lang="zh-CN" altLang="en-US" dirty="0"/>
              <a:t>的一般思路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915B57-5F4D-A844-8A12-C289CA01B4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第一性原理，</a:t>
            </a:r>
            <a:r>
              <a:rPr kumimoji="1" lang="en-US" altLang="zh-CN" dirty="0"/>
              <a:t>MD</a:t>
            </a:r>
          </a:p>
          <a:p>
            <a:r>
              <a:rPr kumimoji="1" lang="en-US" altLang="zh-CN" dirty="0"/>
              <a:t>TBM</a:t>
            </a:r>
          </a:p>
          <a:p>
            <a:r>
              <a:rPr kumimoji="1" lang="en-US" altLang="zh-CN" dirty="0"/>
              <a:t>FM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5352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How residue chain folds into 3D structure: MD solution</a:t>
            </a:r>
            <a:endParaRPr lang="zh-CN" altLang="en-US" dirty="0"/>
          </a:p>
        </p:txBody>
      </p:sp>
      <p:pic>
        <p:nvPicPr>
          <p:cNvPr id="5" name="ww-all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09825" y="1600200"/>
            <a:ext cx="4324350" cy="4525963"/>
          </a:xfrm>
        </p:spPr>
      </p:pic>
    </p:spTree>
    <p:extLst>
      <p:ext uri="{BB962C8B-B14F-4D97-AF65-F5344CB8AC3E}">
        <p14:creationId xmlns:p14="http://schemas.microsoft.com/office/powerpoint/2010/main" val="3746502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1E48D5-397E-394E-8170-4F5BEE72D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TBM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CDCDC0-EFA7-3340-A43F-128980F890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Family members look like similarly</a:t>
            </a:r>
          </a:p>
          <a:p>
            <a:r>
              <a:rPr kumimoji="1" lang="en-US" altLang="zh-CN" dirty="0"/>
              <a:t>Employing family members which have known structures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802386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56A301-A992-4841-A957-4BF7E9B97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FM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FFD0DE-1C40-DE43-A94B-D18C9E058E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AD8AAD97-77BB-094F-B53D-AEA03436656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73" y="1484784"/>
            <a:ext cx="8564076" cy="489654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14A2117-EF40-2148-9DBA-63DE14A47035}"/>
              </a:ext>
            </a:extLst>
          </p:cNvPr>
          <p:cNvSpPr/>
          <p:nvPr/>
        </p:nvSpPr>
        <p:spPr>
          <a:xfrm>
            <a:off x="3275856" y="1484784"/>
            <a:ext cx="5700393" cy="223224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08610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92F7E5-5C4B-5F4A-B54E-F38ADBB3B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A46B826-07E2-E648-A967-3CCFF353F71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721" y="823566"/>
            <a:ext cx="8428557" cy="5092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35253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777E203C-61DC-2C4F-BCD6-2CAA813473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6913"/>
            <a:ext cx="9144000" cy="5462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4594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CA93DE-7B6A-3149-A37B-14476A3C2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Papers published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A49C8C-EF18-0F41-950E-0EEA39AAF8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kumimoji="1" lang="en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1: Senior AW, Improved protein structure prediction using potentials from deep learning. Nature. 2020 Jan;577(7792):706-710.  (</a:t>
            </a:r>
            <a:r>
              <a:rPr kumimoji="1" lang="en" altLang="zh-CN" sz="2800" dirty="0" err="1">
                <a:latin typeface="Arial" panose="020B0604020202020204" pitchFamily="34" charset="0"/>
                <a:cs typeface="Arial" panose="020B0604020202020204" pitchFamily="34" charset="0"/>
              </a:rPr>
              <a:t>AlphaFold</a:t>
            </a:r>
            <a:r>
              <a:rPr kumimoji="1" lang="en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0" indent="0">
              <a:buNone/>
            </a:pPr>
            <a:r>
              <a:rPr kumimoji="1" lang="en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2: Jumper J, Highly accurate protein structure prediction with </a:t>
            </a:r>
            <a:r>
              <a:rPr kumimoji="1" lang="en" altLang="zh-CN" sz="2800" dirty="0" err="1">
                <a:latin typeface="Arial" panose="020B0604020202020204" pitchFamily="34" charset="0"/>
                <a:cs typeface="Arial" panose="020B0604020202020204" pitchFamily="34" charset="0"/>
              </a:rPr>
              <a:t>AlphaFold</a:t>
            </a:r>
            <a:r>
              <a:rPr kumimoji="1" lang="en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. Nature. 2021 Aug;596(7873):583-589. (AlphaFold2)</a:t>
            </a:r>
          </a:p>
          <a:p>
            <a:pPr marL="0" indent="0">
              <a:buNone/>
            </a:pPr>
            <a:r>
              <a:rPr kumimoji="1" lang="en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3: </a:t>
            </a:r>
            <a:r>
              <a:rPr kumimoji="1" lang="en" altLang="zh-CN" sz="2800" dirty="0" err="1">
                <a:latin typeface="Arial" panose="020B0604020202020204" pitchFamily="34" charset="0"/>
                <a:cs typeface="Arial" panose="020B0604020202020204" pitchFamily="34" charset="0"/>
              </a:rPr>
              <a:t>Tunyasuvunakool</a:t>
            </a:r>
            <a:r>
              <a:rPr kumimoji="1" lang="en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 K, Highly accurate protein structure prediction for the human proteome. Nature. 2021 Aug;596(7873):590-596.</a:t>
            </a:r>
            <a:endParaRPr kumimoji="1" lang="zh-CN" alt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10032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03F4AC-AEBD-3240-9E3A-F17A43004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Intro to CASP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1BAA57-9DD7-E342-AEA9-7399CF3C5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b="1" dirty="0"/>
              <a:t>Critical Assessment Of Structure Prediction</a:t>
            </a:r>
          </a:p>
          <a:p>
            <a:r>
              <a:rPr kumimoji="1" lang="en-US" altLang="zh-CN" dirty="0"/>
              <a:t>Since 1994, </a:t>
            </a:r>
            <a:r>
              <a:rPr lang="en" altLang="zh-CN" dirty="0"/>
              <a:t>biennial</a:t>
            </a:r>
          </a:p>
          <a:p>
            <a:r>
              <a:rPr kumimoji="1" lang="en-US" altLang="zh-CN" dirty="0"/>
              <a:t>Unified evaluation with acknowledgement</a:t>
            </a:r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97094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BE13C0-C2C9-0C41-AB36-207D2024F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How good is AF2 in CASP14</a:t>
            </a:r>
            <a:endParaRPr kumimoji="1"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2813ADF-1421-A74E-9CCC-0A3F6F03FF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601" y="2132856"/>
            <a:ext cx="8501199" cy="3353511"/>
          </a:xfrm>
        </p:spPr>
      </p:pic>
    </p:spTree>
    <p:extLst>
      <p:ext uri="{BB962C8B-B14F-4D97-AF65-F5344CB8AC3E}">
        <p14:creationId xmlns:p14="http://schemas.microsoft.com/office/powerpoint/2010/main" val="3675552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8381CD3C-D83B-CC4E-A3A0-065DEE7871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Intro to AlphaFold2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4ADAAFCD-83B0-544A-BE6E-DBCAD27F16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err="1"/>
              <a:t>qiang@suda.edu.cn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54183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8894B3-6452-064F-9319-FF6C444C4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Impact from AF2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F2190B-653D-A641-A79B-3C6A72915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Before AF2, </a:t>
            </a:r>
            <a:r>
              <a:rPr kumimoji="1" lang="zh-CN" altLang="en-US" dirty="0"/>
              <a:t>实验科学家证实预测结果</a:t>
            </a:r>
            <a:endParaRPr kumimoji="1" lang="en-US" altLang="zh-CN" dirty="0"/>
          </a:p>
          <a:p>
            <a:r>
              <a:rPr kumimoji="1" lang="en-US" altLang="zh-CN" dirty="0"/>
              <a:t>After</a:t>
            </a:r>
            <a:r>
              <a:rPr kumimoji="1" lang="zh-CN" altLang="en-US" dirty="0"/>
              <a:t> </a:t>
            </a:r>
            <a:r>
              <a:rPr kumimoji="1" lang="en-US" altLang="zh-CN" dirty="0"/>
              <a:t>AF2</a:t>
            </a:r>
          </a:p>
          <a:p>
            <a:pPr lvl="1"/>
            <a:r>
              <a:rPr kumimoji="1" lang="zh-CN" altLang="en-US" dirty="0"/>
              <a:t>实验科学家证伪预测结果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AI</a:t>
            </a:r>
            <a:r>
              <a:rPr kumimoji="1" lang="zh-CN" altLang="en-US" dirty="0"/>
              <a:t>进入</a:t>
            </a:r>
            <a:r>
              <a:rPr kumimoji="1" lang="zh-CN" altLang="en-US"/>
              <a:t>传统科学领域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22343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ig. 1">
            <a:extLst>
              <a:ext uri="{FF2B5EF4-FFF2-40B4-BE49-F238E27FC236}">
                <a16:creationId xmlns:a16="http://schemas.microsoft.com/office/drawing/2014/main" id="{B6C8B462-D5B1-9148-8A2F-98E0336CB5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00063"/>
            <a:ext cx="9144000" cy="585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71390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g. 3">
            <a:extLst>
              <a:ext uri="{FF2B5EF4-FFF2-40B4-BE49-F238E27FC236}">
                <a16:creationId xmlns:a16="http://schemas.microsoft.com/office/drawing/2014/main" id="{682E3A99-E0AB-A344-AECB-900EB1EB9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9144000" cy="6850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83325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1F9AC5-E9C1-49EF-924A-1DC663480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Homework 8: </a:t>
            </a:r>
            <a:r>
              <a:rPr lang="zh-CN" altLang="en-US" dirty="0"/>
              <a:t>为核酸检测新冠找靶点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A2BD68-8B29-4B34-8C25-D68E2C436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可以把</a:t>
            </a:r>
            <a:r>
              <a:rPr lang="en-US" altLang="zh-CN" dirty="0"/>
              <a:t>Covid-19</a:t>
            </a:r>
            <a:r>
              <a:rPr lang="zh-CN" altLang="en-US" dirty="0"/>
              <a:t>病毒的遗传物质</a:t>
            </a:r>
            <a:r>
              <a:rPr lang="en-US" altLang="zh-CN" dirty="0"/>
              <a:t>RNA</a:t>
            </a:r>
            <a:r>
              <a:rPr lang="zh-CN" altLang="en-US" dirty="0"/>
              <a:t>看作一个</a:t>
            </a:r>
            <a:r>
              <a:rPr lang="en-US" altLang="zh-CN" dirty="0"/>
              <a:t>30000</a:t>
            </a:r>
            <a:r>
              <a:rPr lang="zh-CN" altLang="en-US" dirty="0"/>
              <a:t>字符长的一个串</a:t>
            </a:r>
            <a:r>
              <a:rPr lang="en-US" altLang="zh-CN" dirty="0"/>
              <a:t>C</a:t>
            </a:r>
            <a:r>
              <a:rPr lang="zh-CN" altLang="en-US" dirty="0"/>
              <a:t>。假设已知的病毒库</a:t>
            </a:r>
            <a:r>
              <a:rPr lang="en-US" altLang="zh-CN" dirty="0"/>
              <a:t>V</a:t>
            </a:r>
            <a:r>
              <a:rPr lang="zh-CN" altLang="en-US" dirty="0"/>
              <a:t>中有超过</a:t>
            </a:r>
            <a:r>
              <a:rPr lang="en-US" altLang="zh-CN" dirty="0"/>
              <a:t>n</a:t>
            </a:r>
            <a:r>
              <a:rPr lang="zh-CN" altLang="en-US" dirty="0"/>
              <a:t>条长度类似的</a:t>
            </a:r>
            <a:r>
              <a:rPr lang="en-US" altLang="zh-CN" dirty="0"/>
              <a:t>DNA/RNA</a:t>
            </a:r>
            <a:r>
              <a:rPr lang="zh-CN" altLang="en-US" dirty="0"/>
              <a:t>串。要求在</a:t>
            </a:r>
            <a:r>
              <a:rPr lang="en-US" altLang="zh-CN" dirty="0"/>
              <a:t>C</a:t>
            </a:r>
            <a:r>
              <a:rPr lang="zh-CN" altLang="en-US" dirty="0"/>
              <a:t>中找到最少个数的</a:t>
            </a:r>
            <a:r>
              <a:rPr lang="zh-CN" altLang="en-US" dirty="0">
                <a:solidFill>
                  <a:srgbClr val="FF0000"/>
                </a:solidFill>
              </a:rPr>
              <a:t>子字符串</a:t>
            </a:r>
            <a:r>
              <a:rPr lang="en-US" altLang="zh-CN" dirty="0"/>
              <a:t>s1,s2,…</a:t>
            </a:r>
            <a:r>
              <a:rPr lang="en-US" altLang="zh-CN" dirty="0" err="1"/>
              <a:t>sn</a:t>
            </a:r>
            <a:r>
              <a:rPr lang="zh-CN" altLang="en-US" dirty="0"/>
              <a:t>，这些子字符串的长度尽量短，使得</a:t>
            </a:r>
            <a:r>
              <a:rPr lang="en-US" altLang="zh-CN" dirty="0"/>
              <a:t>(s1,s2,…</a:t>
            </a:r>
            <a:r>
              <a:rPr lang="en-US" altLang="zh-CN" dirty="0" err="1"/>
              <a:t>sn</a:t>
            </a:r>
            <a:r>
              <a:rPr lang="en-US" altLang="zh-CN" dirty="0"/>
              <a:t>)</a:t>
            </a:r>
            <a:r>
              <a:rPr lang="zh-CN" altLang="en-US" dirty="0"/>
              <a:t>在</a:t>
            </a:r>
            <a:r>
              <a:rPr lang="en-US" altLang="zh-CN" dirty="0"/>
              <a:t>V</a:t>
            </a:r>
            <a:r>
              <a:rPr lang="zh-CN" altLang="en-US" dirty="0"/>
              <a:t>中没有任何串同时含有这些子字符串。于是这些</a:t>
            </a:r>
            <a:r>
              <a:rPr lang="en-US" altLang="zh-CN" dirty="0"/>
              <a:t>s1,s2,…</a:t>
            </a:r>
            <a:r>
              <a:rPr lang="en-US" altLang="zh-CN" dirty="0" err="1"/>
              <a:t>sn</a:t>
            </a:r>
            <a:r>
              <a:rPr lang="zh-CN" altLang="en-US" dirty="0"/>
              <a:t>就可以是检测新冠的靶点了。</a:t>
            </a:r>
            <a:endParaRPr lang="en-US" altLang="zh-CN" dirty="0"/>
          </a:p>
          <a:p>
            <a:r>
              <a:rPr lang="zh-CN" altLang="en-US" dirty="0"/>
              <a:t>给出你的计算解决方案。</a:t>
            </a:r>
          </a:p>
        </p:txBody>
      </p:sp>
    </p:spTree>
    <p:extLst>
      <p:ext uri="{BB962C8B-B14F-4D97-AF65-F5344CB8AC3E}">
        <p14:creationId xmlns:p14="http://schemas.microsoft.com/office/powerpoint/2010/main" val="2143023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 does </a:t>
            </a:r>
            <a:r>
              <a:rPr lang="en-US" altLang="zh-CN" dirty="0" err="1"/>
              <a:t>AlphaFold</a:t>
            </a:r>
            <a:r>
              <a:rPr lang="en-US" altLang="zh-CN" dirty="0"/>
              <a:t> do?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解决根据氨基酸序列预测蛋白质</a:t>
            </a:r>
            <a:r>
              <a:rPr lang="en-US" altLang="zh-CN" dirty="0"/>
              <a:t>3D</a:t>
            </a:r>
            <a:r>
              <a:rPr lang="zh-CN" altLang="en-US" dirty="0"/>
              <a:t>结构</a:t>
            </a:r>
            <a:endParaRPr lang="en-US" altLang="zh-CN" dirty="0"/>
          </a:p>
          <a:p>
            <a:r>
              <a:rPr lang="en-US" altLang="zh-CN" dirty="0" err="1"/>
              <a:t>AlphaGo</a:t>
            </a:r>
            <a:r>
              <a:rPr lang="en-US" altLang="zh-CN" dirty="0"/>
              <a:t>/Zero</a:t>
            </a:r>
            <a:r>
              <a:rPr lang="zh-CN" altLang="en-US" dirty="0"/>
              <a:t>之后的第二次出手</a:t>
            </a:r>
            <a:endParaRPr lang="en-US" altLang="zh-CN" dirty="0"/>
          </a:p>
          <a:p>
            <a:r>
              <a:rPr lang="zh-CN" altLang="en-US" dirty="0"/>
              <a:t>又一次轰动！</a:t>
            </a:r>
            <a:endParaRPr lang="en-US" altLang="zh-CN" dirty="0"/>
          </a:p>
          <a:p>
            <a:r>
              <a:rPr lang="zh-CN" altLang="en-US" dirty="0"/>
              <a:t>把蛋白质</a:t>
            </a:r>
            <a:r>
              <a:rPr lang="en-US" altLang="zh-CN" dirty="0"/>
              <a:t>3D</a:t>
            </a:r>
            <a:r>
              <a:rPr lang="zh-CN" altLang="en-US" dirty="0"/>
              <a:t>结构预测问题科普到了公众面前</a:t>
            </a:r>
          </a:p>
        </p:txBody>
      </p:sp>
    </p:spTree>
    <p:extLst>
      <p:ext uri="{BB962C8B-B14F-4D97-AF65-F5344CB8AC3E}">
        <p14:creationId xmlns:p14="http://schemas.microsoft.com/office/powerpoint/2010/main" val="3663973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什么是蛋白质</a:t>
            </a:r>
            <a:r>
              <a:rPr lang="en-US" altLang="zh-CN" dirty="0"/>
              <a:t>3D</a:t>
            </a:r>
            <a:r>
              <a:rPr lang="zh-CN" altLang="en-US" dirty="0"/>
              <a:t>结构预测</a:t>
            </a:r>
            <a:r>
              <a:rPr lang="en-US" altLang="zh-CN"/>
              <a:t>(1)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士兵 </a:t>
            </a:r>
            <a:r>
              <a:rPr lang="en-US" altLang="zh-CN" dirty="0"/>
              <a:t>–&gt; </a:t>
            </a:r>
            <a:r>
              <a:rPr lang="zh-CN" altLang="en-US" dirty="0"/>
              <a:t>原子 （</a:t>
            </a:r>
            <a:r>
              <a:rPr lang="en-US" altLang="zh-CN" dirty="0"/>
              <a:t>CHON</a:t>
            </a:r>
            <a:r>
              <a:rPr lang="zh-CN" altLang="en-US" dirty="0"/>
              <a:t>四个兵种）</a:t>
            </a:r>
            <a:endParaRPr lang="en-US" altLang="zh-CN" dirty="0"/>
          </a:p>
          <a:p>
            <a:r>
              <a:rPr lang="zh-CN" altLang="en-US" dirty="0"/>
              <a:t>班 </a:t>
            </a:r>
            <a:r>
              <a:rPr lang="en-US" altLang="zh-CN" dirty="0"/>
              <a:t>–&gt; </a:t>
            </a:r>
            <a:r>
              <a:rPr lang="zh-CN" altLang="en-US" dirty="0"/>
              <a:t>氨基酸 （</a:t>
            </a:r>
            <a:r>
              <a:rPr lang="en-US" altLang="zh-CN" dirty="0"/>
              <a:t>20</a:t>
            </a:r>
            <a:r>
              <a:rPr lang="zh-CN" altLang="en-US" dirty="0"/>
              <a:t>种班）</a:t>
            </a:r>
            <a:endParaRPr lang="en-US" altLang="zh-CN" dirty="0"/>
          </a:p>
          <a:p>
            <a:r>
              <a:rPr lang="zh-CN" altLang="en-US" dirty="0"/>
              <a:t>班班一棒相连 </a:t>
            </a:r>
            <a:r>
              <a:rPr lang="en-US" altLang="zh-CN" dirty="0"/>
              <a:t>–&gt; </a:t>
            </a:r>
            <a:r>
              <a:rPr lang="zh-CN" altLang="en-US" dirty="0"/>
              <a:t>残基肽键相连</a:t>
            </a:r>
            <a:endParaRPr lang="en-US" altLang="zh-CN" dirty="0"/>
          </a:p>
          <a:p>
            <a:r>
              <a:rPr lang="zh-CN" altLang="en-US" dirty="0"/>
              <a:t>连：若干相连的班 </a:t>
            </a:r>
            <a:r>
              <a:rPr lang="en-US" altLang="zh-CN" dirty="0"/>
              <a:t>–&gt; </a:t>
            </a:r>
            <a:r>
              <a:rPr lang="zh-CN" altLang="en-US" dirty="0"/>
              <a:t>二级结构</a:t>
            </a:r>
            <a:endParaRPr lang="en-US" altLang="zh-CN" dirty="0"/>
          </a:p>
          <a:p>
            <a:r>
              <a:rPr lang="zh-CN" altLang="en-US" dirty="0"/>
              <a:t>营：若干连 </a:t>
            </a:r>
            <a:r>
              <a:rPr lang="en-US" altLang="zh-CN" dirty="0"/>
              <a:t>-&gt; </a:t>
            </a:r>
            <a:r>
              <a:rPr lang="zh-CN" altLang="en-US" dirty="0"/>
              <a:t>域（基本功能）</a:t>
            </a:r>
            <a:endParaRPr lang="en-US" altLang="zh-CN" dirty="0"/>
          </a:p>
          <a:p>
            <a:r>
              <a:rPr lang="zh-CN" altLang="en-US" dirty="0"/>
              <a:t>团：若干营（每个士兵</a:t>
            </a:r>
            <a:r>
              <a:rPr lang="en-US" altLang="zh-CN" dirty="0"/>
              <a:t>3D</a:t>
            </a:r>
            <a:r>
              <a:rPr lang="zh-CN" altLang="en-US" dirty="0"/>
              <a:t>位置） </a:t>
            </a:r>
            <a:r>
              <a:rPr lang="en-US" altLang="zh-CN" dirty="0"/>
              <a:t>-&gt; </a:t>
            </a:r>
            <a:r>
              <a:rPr lang="zh-CN" altLang="en-US" dirty="0"/>
              <a:t>蛋白质</a:t>
            </a:r>
            <a:r>
              <a:rPr lang="en-US" altLang="zh-CN" dirty="0"/>
              <a:t>3D</a:t>
            </a:r>
            <a:r>
              <a:rPr lang="zh-CN" altLang="en-US" dirty="0"/>
              <a:t>结构（相对完整功能）</a:t>
            </a:r>
            <a:endParaRPr lang="en-US" altLang="zh-CN" dirty="0"/>
          </a:p>
          <a:p>
            <a:r>
              <a:rPr lang="zh-CN" altLang="en-US" dirty="0"/>
              <a:t>班序列 </a:t>
            </a:r>
            <a:r>
              <a:rPr lang="en-US" altLang="zh-CN" dirty="0"/>
              <a:t>-&gt; </a:t>
            </a:r>
            <a:r>
              <a:rPr lang="zh-CN" altLang="en-US" dirty="0"/>
              <a:t>蛋白质一级结构</a:t>
            </a:r>
          </a:p>
        </p:txBody>
      </p:sp>
    </p:spTree>
    <p:extLst>
      <p:ext uri="{BB962C8B-B14F-4D97-AF65-F5344CB8AC3E}">
        <p14:creationId xmlns:p14="http://schemas.microsoft.com/office/powerpoint/2010/main" val="21407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什么是蛋白质</a:t>
            </a:r>
            <a:r>
              <a:rPr lang="en-US" altLang="zh-CN" dirty="0"/>
              <a:t>3D</a:t>
            </a:r>
            <a:r>
              <a:rPr lang="zh-CN" altLang="en-US" dirty="0"/>
              <a:t>结构预测（</a:t>
            </a:r>
            <a:r>
              <a:rPr lang="en-US" altLang="zh-CN" dirty="0"/>
              <a:t>2</a:t>
            </a:r>
            <a:r>
              <a:rPr lang="zh-CN" altLang="en-US" dirty="0"/>
              <a:t>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给定一个班序列，找出团最佳士兵</a:t>
            </a:r>
            <a:r>
              <a:rPr lang="en-US" altLang="zh-CN" dirty="0"/>
              <a:t>3D</a:t>
            </a:r>
            <a:r>
              <a:rPr lang="zh-CN" altLang="en-US" dirty="0"/>
              <a:t>布置</a:t>
            </a:r>
            <a:endParaRPr lang="en-US" altLang="zh-CN" dirty="0"/>
          </a:p>
          <a:p>
            <a:r>
              <a:rPr lang="zh-CN" altLang="en-US" dirty="0"/>
              <a:t>给定一个氨基酸序列，找出蛋白质每个原子的</a:t>
            </a:r>
            <a:r>
              <a:rPr lang="en-US" altLang="zh-CN" dirty="0"/>
              <a:t>3D</a:t>
            </a:r>
            <a:r>
              <a:rPr lang="zh-CN" altLang="en-US" dirty="0"/>
              <a:t>位置</a:t>
            </a:r>
            <a:endParaRPr lang="en-US" altLang="zh-CN" dirty="0"/>
          </a:p>
          <a:p>
            <a:r>
              <a:rPr lang="zh-CN" altLang="en-US" dirty="0"/>
              <a:t>“蛋白质的高级空间结构由蛋白质的氨基酸序列决定”（</a:t>
            </a:r>
            <a:r>
              <a:rPr lang="en" altLang="zh-CN" dirty="0"/>
              <a:t> Anfinsen</a:t>
            </a:r>
            <a:r>
              <a:rPr lang="zh-CN" altLang="en-US" dirty="0"/>
              <a:t>，</a:t>
            </a:r>
            <a:r>
              <a:rPr lang="en-US" altLang="zh-CN" dirty="0"/>
              <a:t>1972</a:t>
            </a:r>
            <a:r>
              <a:rPr lang="zh-CN" altLang="en-US" dirty="0"/>
              <a:t>，诺贝尔化学奖）</a:t>
            </a:r>
            <a:endParaRPr lang="en-US" altLang="zh-CN" dirty="0"/>
          </a:p>
          <a:p>
            <a:r>
              <a:rPr lang="zh-CN" altLang="en-US" dirty="0"/>
              <a:t>利用领域约束降低自由度，降低难度：</a:t>
            </a:r>
            <a:endParaRPr lang="en-US" altLang="zh-CN" dirty="0"/>
          </a:p>
          <a:p>
            <a:pPr lvl="1"/>
            <a:r>
              <a:rPr lang="en-US" altLang="zh-CN" dirty="0"/>
              <a:t>2D</a:t>
            </a:r>
            <a:r>
              <a:rPr lang="zh-CN" altLang="en-US" dirty="0"/>
              <a:t>简化结构，</a:t>
            </a:r>
            <a:r>
              <a:rPr lang="en-US" altLang="zh-CN" dirty="0"/>
              <a:t>HP</a:t>
            </a:r>
            <a:r>
              <a:rPr lang="zh-CN" altLang="en-US" dirty="0"/>
              <a:t>模型，</a:t>
            </a:r>
            <a:r>
              <a:rPr lang="en-US" altLang="zh-CN" dirty="0"/>
              <a:t>NP-C</a:t>
            </a:r>
            <a:r>
              <a:rPr lang="zh-CN" altLang="en-US" dirty="0"/>
              <a:t>问题</a:t>
            </a:r>
            <a:endParaRPr lang="en-US" altLang="zh-CN" dirty="0"/>
          </a:p>
          <a:p>
            <a:r>
              <a:rPr lang="zh-CN" altLang="en-US" dirty="0">
                <a:solidFill>
                  <a:srgbClr val="FF0000"/>
                </a:solidFill>
              </a:rPr>
              <a:t>“这不但是生物信息学，也是整个生物学中的一个重要的‘圣杯’。”</a:t>
            </a:r>
          </a:p>
        </p:txBody>
      </p:sp>
    </p:spTree>
    <p:extLst>
      <p:ext uri="{BB962C8B-B14F-4D97-AF65-F5344CB8AC3E}">
        <p14:creationId xmlns:p14="http://schemas.microsoft.com/office/powerpoint/2010/main" val="4269527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例：</a:t>
            </a:r>
            <a:r>
              <a:rPr lang="en-US" altLang="zh-CN" dirty="0"/>
              <a:t>H3N2</a:t>
            </a:r>
            <a:r>
              <a:rPr lang="zh-CN" altLang="en-US" dirty="0"/>
              <a:t>猪流感病毒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5000" y="1690689"/>
            <a:ext cx="2841626" cy="504770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503" y="1124744"/>
            <a:ext cx="4742095" cy="555150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2331721" y="3998423"/>
            <a:ext cx="162098" cy="21611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箭头连接符 7"/>
          <p:cNvCxnSpPr>
            <a:stCxn id="6" idx="6"/>
          </p:cNvCxnSpPr>
          <p:nvPr/>
        </p:nvCxnSpPr>
        <p:spPr>
          <a:xfrm flipV="1">
            <a:off x="2493819" y="1895302"/>
            <a:ext cx="2668385" cy="22111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>
            <a:stCxn id="6" idx="6"/>
          </p:cNvCxnSpPr>
          <p:nvPr/>
        </p:nvCxnSpPr>
        <p:spPr>
          <a:xfrm>
            <a:off x="2493819" y="4106483"/>
            <a:ext cx="2078182" cy="1895307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6640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E1897899-C01A-334C-885F-5B8E720B7B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73" y="1484784"/>
            <a:ext cx="8564076" cy="489654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A57625F-D526-0E48-BDA2-FCFDEB18EC71}"/>
              </a:ext>
            </a:extLst>
          </p:cNvPr>
          <p:cNvSpPr/>
          <p:nvPr/>
        </p:nvSpPr>
        <p:spPr>
          <a:xfrm>
            <a:off x="251520" y="3717032"/>
            <a:ext cx="2376264" cy="295232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0174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B8311621-185D-DA4B-803A-3716D17CDA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7283576"/>
              </p:ext>
            </p:extLst>
          </p:nvPr>
        </p:nvGraphicFramePr>
        <p:xfrm>
          <a:off x="683568" y="332657"/>
          <a:ext cx="7704858" cy="63366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19316">
                  <a:extLst>
                    <a:ext uri="{9D8B030D-6E8A-4147-A177-3AD203B41FA5}">
                      <a16:colId xmlns:a16="http://schemas.microsoft.com/office/drawing/2014/main" val="3652159133"/>
                    </a:ext>
                  </a:extLst>
                </a:gridCol>
                <a:gridCol w="1419316">
                  <a:extLst>
                    <a:ext uri="{9D8B030D-6E8A-4147-A177-3AD203B41FA5}">
                      <a16:colId xmlns:a16="http://schemas.microsoft.com/office/drawing/2014/main" val="4184591830"/>
                    </a:ext>
                  </a:extLst>
                </a:gridCol>
                <a:gridCol w="608278">
                  <a:extLst>
                    <a:ext uri="{9D8B030D-6E8A-4147-A177-3AD203B41FA5}">
                      <a16:colId xmlns:a16="http://schemas.microsoft.com/office/drawing/2014/main" val="3488090390"/>
                    </a:ext>
                  </a:extLst>
                </a:gridCol>
                <a:gridCol w="1419316">
                  <a:extLst>
                    <a:ext uri="{9D8B030D-6E8A-4147-A177-3AD203B41FA5}">
                      <a16:colId xmlns:a16="http://schemas.microsoft.com/office/drawing/2014/main" val="2748580913"/>
                    </a:ext>
                  </a:extLst>
                </a:gridCol>
                <a:gridCol w="1419316">
                  <a:extLst>
                    <a:ext uri="{9D8B030D-6E8A-4147-A177-3AD203B41FA5}">
                      <a16:colId xmlns:a16="http://schemas.microsoft.com/office/drawing/2014/main" val="2311547537"/>
                    </a:ext>
                  </a:extLst>
                </a:gridCol>
                <a:gridCol w="1419316">
                  <a:extLst>
                    <a:ext uri="{9D8B030D-6E8A-4147-A177-3AD203B41FA5}">
                      <a16:colId xmlns:a16="http://schemas.microsoft.com/office/drawing/2014/main" val="1547436321"/>
                    </a:ext>
                  </a:extLst>
                </a:gridCol>
              </a:tblGrid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N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SER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-8.386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-14.613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15.694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1361212922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CA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SER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-9.074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-13.914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16.818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2113880141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C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SER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-8.375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-14.155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18.157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608279826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O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SER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-7.518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-15.044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18.279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2700707590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CB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SER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-10.549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-14.336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16.903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3462986708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OG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SER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-10.681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-15.684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17.324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822430823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1H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SER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-8.873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-14.431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14.84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1822227085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2H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SER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-7.446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-14.28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15.619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4168057125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3H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SER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-8.378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-15.598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15.868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3530377861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HA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SER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-9.032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-12.839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16.635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2475404320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1HB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SER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-11.074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-13.686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17.602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1065324296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2HB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SER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-11.019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-14.214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15.928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1209711424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HG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SER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-9.787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-16.009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17.456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1740698585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N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THR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-8.756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-13.346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19.148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1989899100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CA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THR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-8.28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-13.455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20.529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886612362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C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THR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-8.575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-14.822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21.17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25162976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O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THR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-7.736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-15.377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21.887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2760666473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CB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THR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-8.881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-12.286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21.364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2235767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OG1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THR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-7.943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-11.205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21.411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3186221600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CG2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THR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-9.045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-12.654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22.835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1671606037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H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THR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-9.415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-12.618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18.911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1308834663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HA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THR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-7.193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-13.377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20.527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3381704047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HB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THR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-9.86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-12.021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20.966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3390677409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HG1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THR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-7.155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-11.444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20.917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1895199509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1HG2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THR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-9.468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-11.808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23.377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3833390348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2HG2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THR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-9.712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-13.512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22.923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178855487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3HG2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THR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-8.073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-12.906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23.257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874715984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N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LYS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-9.76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-15.362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20.892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1914364407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CA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LYS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-10.216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-16.616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21.495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25453818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C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LYS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-9.44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-17.838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21.006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429869876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O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LYS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-9.219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-18.784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21.768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3205532358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CB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LYS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-11.722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-16.797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21.267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2738260060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CG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LYS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-12.466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-17.44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22.447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2141602120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CD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LYS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-12.152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-16.768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23.808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3657210096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CE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LYS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-12.683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-15.331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23.916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409630458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NZ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LYS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-14.166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-15.271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24.068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4277141553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H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LYS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-10.363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-14.882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20.239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2090197402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HA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LYS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-10.026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-16.573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22.568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3928960862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1HB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LYS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-12.179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-15.827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21.07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2528115632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2HB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LYS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-11.885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-17.42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20.388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2794500878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1HG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LYS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-13.542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-17.374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22.279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3290779858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2HG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LYS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-12.192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-18.492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22.52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1463072157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1HD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LYS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-12.598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-17.352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24.614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1143698256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2HD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LYS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-11.073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-16.738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23.959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1270396072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1HE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LYS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-12.23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-14.84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24.776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162622714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2HE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LYS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-12.408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-14.773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23.021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2329415091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1HZ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LYS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-14.46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-14.307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24.134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3817377589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2HZ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LYS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-14.605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-15.702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23.267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121989181"/>
                  </a:ext>
                </a:extLst>
              </a:tr>
              <a:tr h="129320"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3HZ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500" u="none" strike="noStrike">
                          <a:effectLst/>
                        </a:rPr>
                        <a:t>LYS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-14.439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>
                          <a:effectLst/>
                        </a:rPr>
                        <a:t>-15.763</a:t>
                      </a:r>
                      <a:endParaRPr lang="en-US" altLang="zh-CN" sz="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500" u="none" strike="noStrike" dirty="0">
                          <a:effectLst/>
                        </a:rPr>
                        <a:t>24.906</a:t>
                      </a:r>
                      <a:endParaRPr lang="en-US" altLang="zh-CN" sz="5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330" marR="4330" marT="4330" marB="0" anchor="ctr"/>
                </a:tc>
                <a:extLst>
                  <a:ext uri="{0D108BD9-81ED-4DB2-BD59-A6C34878D82A}">
                    <a16:rowId xmlns:a16="http://schemas.microsoft.com/office/drawing/2014/main" val="2050885099"/>
                  </a:ext>
                </a:extLst>
              </a:tr>
            </a:tbl>
          </a:graphicData>
        </a:graphic>
      </p:graphicFrame>
      <p:sp>
        <p:nvSpPr>
          <p:cNvPr id="8" name="虚尾箭头 7">
            <a:extLst>
              <a:ext uri="{FF2B5EF4-FFF2-40B4-BE49-F238E27FC236}">
                <a16:creationId xmlns:a16="http://schemas.microsoft.com/office/drawing/2014/main" id="{A82A6F05-9FF0-AC42-BE24-9919216A946E}"/>
              </a:ext>
            </a:extLst>
          </p:cNvPr>
          <p:cNvSpPr/>
          <p:nvPr/>
        </p:nvSpPr>
        <p:spPr>
          <a:xfrm>
            <a:off x="3131840" y="3429000"/>
            <a:ext cx="2016224" cy="720080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02991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E32B6F-2125-B147-82B9-0CF454DE7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实验测定</a:t>
            </a:r>
            <a:r>
              <a:rPr kumimoji="1" lang="en-US" altLang="zh-CN" dirty="0"/>
              <a:t>protein</a:t>
            </a:r>
            <a:r>
              <a:rPr kumimoji="1" lang="zh-CN" altLang="en-US" dirty="0"/>
              <a:t> </a:t>
            </a:r>
            <a:r>
              <a:rPr kumimoji="1" lang="en-US" altLang="zh-CN" dirty="0"/>
              <a:t>3D</a:t>
            </a:r>
            <a:r>
              <a:rPr kumimoji="1" lang="zh-CN" altLang="en-US" dirty="0"/>
              <a:t> </a:t>
            </a:r>
            <a:r>
              <a:rPr kumimoji="1" lang="en-US" altLang="zh-CN" dirty="0"/>
              <a:t>structure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BEC931-EBE0-7846-A17C-37747CCF09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XRC</a:t>
            </a:r>
          </a:p>
          <a:p>
            <a:r>
              <a:rPr lang="en" altLang="zh-CN" dirty="0"/>
              <a:t>cryo-EM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40D05F0-B659-714C-9F1A-8A6C4B45C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064" y="1260302"/>
            <a:ext cx="3183170" cy="212635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30F9273-8182-7746-BBFB-57C3D793D4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71" y="4086025"/>
            <a:ext cx="4083648" cy="240543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682EF91-481C-5B40-AB6B-778351F78A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7757" y="4086024"/>
            <a:ext cx="4283968" cy="252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583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3474</TotalTime>
  <Words>1414</Words>
  <Application>Microsoft Macintosh PowerPoint</Application>
  <PresentationFormat>全屏显示(4:3)</PresentationFormat>
  <Paragraphs>367</Paragraphs>
  <Slides>23</Slides>
  <Notes>3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7" baseType="lpstr">
      <vt:lpstr>等线</vt:lpstr>
      <vt:lpstr>Arial</vt:lpstr>
      <vt:lpstr>Calibri</vt:lpstr>
      <vt:lpstr>Office 主题</vt:lpstr>
      <vt:lpstr>Topics of this course</vt:lpstr>
      <vt:lpstr>Intro to AlphaFold2</vt:lpstr>
      <vt:lpstr>What does AlphaFold do?</vt:lpstr>
      <vt:lpstr>什么是蛋白质3D结构预测(1)</vt:lpstr>
      <vt:lpstr>什么是蛋白质3D结构预测（2）</vt:lpstr>
      <vt:lpstr>例：H3N2猪流感病毒</vt:lpstr>
      <vt:lpstr>PowerPoint 演示文稿</vt:lpstr>
      <vt:lpstr>PowerPoint 演示文稿</vt:lpstr>
      <vt:lpstr>实验测定protein 3D structure</vt:lpstr>
      <vt:lpstr>PSP可行性</vt:lpstr>
      <vt:lpstr>PSP的一般思路</vt:lpstr>
      <vt:lpstr>How residue chain folds into 3D structure: MD solution</vt:lpstr>
      <vt:lpstr>TBM</vt:lpstr>
      <vt:lpstr>FM</vt:lpstr>
      <vt:lpstr>PowerPoint 演示文稿</vt:lpstr>
      <vt:lpstr>PowerPoint 演示文稿</vt:lpstr>
      <vt:lpstr>Papers published</vt:lpstr>
      <vt:lpstr>Intro to CASP</vt:lpstr>
      <vt:lpstr>How good is AF2 in CASP14</vt:lpstr>
      <vt:lpstr>Impact from AF2</vt:lpstr>
      <vt:lpstr>PowerPoint 演示文稿</vt:lpstr>
      <vt:lpstr>PowerPoint 演示文稿</vt:lpstr>
      <vt:lpstr>Homework 8: 为核酸检测新冠找靶点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</dc:creator>
  <cp:lastModifiedBy>lenny lv</cp:lastModifiedBy>
  <cp:revision>61</cp:revision>
  <dcterms:created xsi:type="dcterms:W3CDTF">2019-09-20T01:40:40Z</dcterms:created>
  <dcterms:modified xsi:type="dcterms:W3CDTF">2021-12-10T01:49:16Z</dcterms:modified>
</cp:coreProperties>
</file>